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Homemade Apple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Raleway-bold.fntdata"/><Relationship Id="rId21" Type="http://schemas.openxmlformats.org/officeDocument/2006/relationships/slide" Target="slides/slide17.xml"/><Relationship Id="rId43" Type="http://schemas.openxmlformats.org/officeDocument/2006/relationships/font" Target="fonts/Raleway-regular.fntdata"/><Relationship Id="rId24" Type="http://schemas.openxmlformats.org/officeDocument/2006/relationships/slide" Target="slides/slide20.xml"/><Relationship Id="rId46" Type="http://schemas.openxmlformats.org/officeDocument/2006/relationships/font" Target="fonts/Raleway-boldItalic.fntdata"/><Relationship Id="rId23" Type="http://schemas.openxmlformats.org/officeDocument/2006/relationships/slide" Target="slides/slide19.xml"/><Relationship Id="rId45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HomemadeApple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7551936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755193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6101de860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6101de86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6101de860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6101de8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6101de860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6101de86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6101de860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6101de86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6101de860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6101de86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6101de860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6101de86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6101de860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6101de86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6101de860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6101de86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6101de860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6101de86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6101de860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6101de86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7551936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755193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6101de860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6101de86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6101de860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6101de86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6101de860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6101de86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6101de860_0_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46101de86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6101de860_0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6101de86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6101de860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6101de86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6101de860_0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6101de86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6101de860_0_2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6101de86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6101de860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6101de86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6101de860_0_2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6101de86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e7551936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e7551936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6101de860_0_2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6101de86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6101de860_0_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46101de86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6101de860_0_2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6101de86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6101de860_0_2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46101de86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6101de860_0_3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46101de86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6101de860_0_3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46101de86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6101de860_0_3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46101de860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6101de860_0_3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6101de86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3d695f715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3d695f71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e7551936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e7551936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e7551936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e7551936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e7551936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e7551936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7551936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e7551936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e7551936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e7551936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6101de860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6101de86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purp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3143081"/>
            <a:ext cx="5656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29925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- purple" type="tx">
  <p:cSld name="TITLE_AND_BOD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type="title"/>
          </p:nvPr>
        </p:nvSpPr>
        <p:spPr>
          <a:xfrm>
            <a:off x="96285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962850" y="1236825"/>
            <a:ext cx="74949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- hot">
  <p:cSld name="TITLE_AND_BODY_1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2"/>
          <p:cNvSpPr txBox="1"/>
          <p:nvPr>
            <p:ph type="title"/>
          </p:nvPr>
        </p:nvSpPr>
        <p:spPr>
          <a:xfrm>
            <a:off x="96285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962850" y="1236825"/>
            <a:ext cx="74949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8" name="Google Shape;58;p12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- cold">
  <p:cSld name="TITLE_AND_BODY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96285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962850" y="1236825"/>
            <a:ext cx="7494900" cy="3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- purple" type="twoColTx">
  <p:cSld name="TITLE_AND_TWO_COLUMN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962700" y="1257300"/>
            <a:ext cx="3355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673042" y="1257300"/>
            <a:ext cx="3355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- hot">
  <p:cSld name="TITLE_AND_TWO_COLUMNS_2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962700" y="1257300"/>
            <a:ext cx="3355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673042" y="1257300"/>
            <a:ext cx="3355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- cold">
  <p:cSld name="TITLE_AND_TWO_COLUMNS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962700" y="1257300"/>
            <a:ext cx="3355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4673042" y="1257300"/>
            <a:ext cx="3355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- purple">
  <p:cSld name="TITLE_AND_TWO_COLUMN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962701" y="125730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3506542" y="125730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2" name="Google Shape;92;p17"/>
          <p:cNvSpPr txBox="1"/>
          <p:nvPr>
            <p:ph idx="3" type="body"/>
          </p:nvPr>
        </p:nvSpPr>
        <p:spPr>
          <a:xfrm>
            <a:off x="6050384" y="125730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- hot">
  <p:cSld name="TITLE_AND_TWO_COLUMNS_1_1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962701" y="125730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3506542" y="125730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0" name="Google Shape;100;p18"/>
          <p:cNvSpPr txBox="1"/>
          <p:nvPr>
            <p:ph idx="3" type="body"/>
          </p:nvPr>
        </p:nvSpPr>
        <p:spPr>
          <a:xfrm>
            <a:off x="6050384" y="125730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- cold">
  <p:cSld name="TITLE_AND_TWO_COLUMNS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962701" y="125730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3506542" y="125730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8" name="Google Shape;108;p19"/>
          <p:cNvSpPr txBox="1"/>
          <p:nvPr>
            <p:ph idx="3" type="body"/>
          </p:nvPr>
        </p:nvSpPr>
        <p:spPr>
          <a:xfrm>
            <a:off x="6050384" y="125730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purple" type="titleOnly">
  <p:cSld name="TITLE_ONL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hot">
  <p:cSld name="TITLE_2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685800" y="3143081"/>
            <a:ext cx="5656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0" y="0"/>
            <a:ext cx="9144000" cy="29925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hot">
  <p:cSld name="TITLE_ONLY_1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old">
  <p:cSld name="TITLE_ONLY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0" y="0"/>
            <a:ext cx="9144000" cy="8028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694177" y="366125"/>
            <a:ext cx="290583" cy="252494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purple">
  <p:cSld name="CAPTION_ONLY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0" y="4721325"/>
            <a:ext cx="9144000" cy="4221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type="title"/>
          </p:nvPr>
        </p:nvSpPr>
        <p:spPr>
          <a:xfrm>
            <a:off x="0" y="4685438"/>
            <a:ext cx="91440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hot">
  <p:cSld name="CAPTION_ONLY_1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0" y="4721325"/>
            <a:ext cx="9144000" cy="4221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type="title"/>
          </p:nvPr>
        </p:nvSpPr>
        <p:spPr>
          <a:xfrm>
            <a:off x="0" y="4685438"/>
            <a:ext cx="91440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cold">
  <p:cSld name="CAPTION_ONLY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>
            <a:off x="0" y="4721325"/>
            <a:ext cx="9144000" cy="4221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type="title"/>
          </p:nvPr>
        </p:nvSpPr>
        <p:spPr>
          <a:xfrm>
            <a:off x="0" y="4685438"/>
            <a:ext cx="91440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purple" type="blank">
  <p:cSld name="BLANK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ot">
  <p:cSld name="BLANK_1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ld">
  <p:cSld name="BLANK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old">
  <p:cSld name="TITLE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685800" y="3143081"/>
            <a:ext cx="5656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" name="Google Shape;17;p4"/>
          <p:cNvSpPr/>
          <p:nvPr/>
        </p:nvSpPr>
        <p:spPr>
          <a:xfrm>
            <a:off x="0" y="0"/>
            <a:ext cx="9144000" cy="29925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purp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0" y="0"/>
            <a:ext cx="9144000" cy="12963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5"/>
          <p:cNvSpPr txBox="1"/>
          <p:nvPr>
            <p:ph type="ctrTitle"/>
          </p:nvPr>
        </p:nvSpPr>
        <p:spPr>
          <a:xfrm>
            <a:off x="685800" y="897544"/>
            <a:ext cx="587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685800" y="2039960"/>
            <a:ext cx="5878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hot">
  <p:cSld name="TITLE_1_2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0" y="0"/>
            <a:ext cx="9144000" cy="12963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6"/>
          <p:cNvSpPr txBox="1"/>
          <p:nvPr>
            <p:ph type="ctrTitle"/>
          </p:nvPr>
        </p:nvSpPr>
        <p:spPr>
          <a:xfrm>
            <a:off x="685800" y="897544"/>
            <a:ext cx="587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685800" y="2039960"/>
            <a:ext cx="5878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cold">
  <p:cSld name="TITLE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0" y="0"/>
            <a:ext cx="9144000" cy="12963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7"/>
          <p:cNvSpPr txBox="1"/>
          <p:nvPr>
            <p:ph type="ctrTitle"/>
          </p:nvPr>
        </p:nvSpPr>
        <p:spPr>
          <a:xfrm>
            <a:off x="685800" y="897544"/>
            <a:ext cx="587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685800" y="2039960"/>
            <a:ext cx="5878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purpl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4005250" y="0"/>
            <a:ext cx="1133700" cy="19920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1524450" y="2161800"/>
            <a:ext cx="60951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▹"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▸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36" name="Google Shape;36;p8"/>
          <p:cNvSpPr/>
          <p:nvPr/>
        </p:nvSpPr>
        <p:spPr>
          <a:xfrm>
            <a:off x="4375083" y="1317096"/>
            <a:ext cx="393843" cy="426456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hot">
  <p:cSld name="TITLE_1_1_1"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1524450" y="2161800"/>
            <a:ext cx="60951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▹"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▸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4005250" y="0"/>
            <a:ext cx="1133700" cy="19920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4375083" y="1317096"/>
            <a:ext cx="393843" cy="426456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cold">
  <p:cSld name="TITLE_1_1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1524450" y="2161800"/>
            <a:ext cx="60951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▹"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▸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10"/>
          <p:cNvSpPr/>
          <p:nvPr/>
        </p:nvSpPr>
        <p:spPr>
          <a:xfrm>
            <a:off x="4005250" y="0"/>
            <a:ext cx="1133700" cy="19920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4375083" y="1317096"/>
            <a:ext cx="393843" cy="426456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62700" y="321094"/>
            <a:ext cx="75717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62700" y="1200150"/>
            <a:ext cx="7571700" cy="3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▹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●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○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■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 rotWithShape="1">
          <a:blip r:embed="rId3">
            <a:alphaModFix amt="21000"/>
          </a:blip>
          <a:srcRect b="0" l="0" r="0" t="0"/>
          <a:stretch/>
        </p:blipFill>
        <p:spPr>
          <a:xfrm>
            <a:off x="0" y="-11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>
            <p:ph type="ctrTitle"/>
          </p:nvPr>
        </p:nvSpPr>
        <p:spPr>
          <a:xfrm>
            <a:off x="685800" y="3143081"/>
            <a:ext cx="63750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de usuarios </a:t>
            </a:r>
            <a:r>
              <a:rPr lang="en">
                <a:latin typeface="Homemade Apple"/>
                <a:ea typeface="Homemade Apple"/>
                <a:cs typeface="Homemade Apple"/>
                <a:sym typeface="Homemade Apple"/>
              </a:rPr>
              <a:t>18/05/2023</a:t>
            </a:r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75" y="74575"/>
            <a:ext cx="2336576" cy="6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1074675" y="223625"/>
            <a:ext cx="40764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Vista datos de carrera</a:t>
            </a:r>
            <a:endParaRPr sz="2300"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5535050" y="1065975"/>
            <a:ext cx="3064800" cy="21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En este apartado se pueden observar las carreras creadas.</a:t>
            </a:r>
            <a:endParaRPr sz="2000"/>
          </a:p>
        </p:txBody>
      </p:sp>
      <p:sp>
        <p:nvSpPr>
          <p:cNvPr id="227" name="Google Shape;227;p3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75" y="1367375"/>
            <a:ext cx="4878900" cy="27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1071913" y="350950"/>
            <a:ext cx="33012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Crear facultad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34" name="Google Shape;234;p39"/>
          <p:cNvSpPr txBox="1"/>
          <p:nvPr>
            <p:ph idx="2" type="body"/>
          </p:nvPr>
        </p:nvSpPr>
        <p:spPr>
          <a:xfrm>
            <a:off x="5433400" y="1202700"/>
            <a:ext cx="3355800" cy="27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El administrador puede crear las facultades las cuales sirven para asociarlas a las carreras y clasificarlas.</a:t>
            </a:r>
            <a:endParaRPr/>
          </a:p>
        </p:txBody>
      </p:sp>
      <p:sp>
        <p:nvSpPr>
          <p:cNvPr id="235" name="Google Shape;235;p3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50" y="1434475"/>
            <a:ext cx="4862362" cy="27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1067225" y="336025"/>
            <a:ext cx="2354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Borrar</a:t>
            </a:r>
            <a:r>
              <a:rPr lang="en" sz="2300"/>
              <a:t> carrera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40"/>
          <p:cNvSpPr txBox="1"/>
          <p:nvPr/>
        </p:nvSpPr>
        <p:spPr>
          <a:xfrm>
            <a:off x="5992000" y="18338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 administrador puede borrar las facultades ya creadas.</a:t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50" y="1306925"/>
            <a:ext cx="5304175" cy="29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1074675" y="223625"/>
            <a:ext cx="40764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Detalles de facultad</a:t>
            </a:r>
            <a:endParaRPr sz="2300"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5773575" y="1601200"/>
            <a:ext cx="3064800" cy="21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En este apartado el administrador puede revisar cada una de las facultades creadas por si </a:t>
            </a:r>
            <a:r>
              <a:rPr lang="en" sz="2000"/>
              <a:t>más</a:t>
            </a:r>
            <a:r>
              <a:rPr lang="en" sz="2000"/>
              <a:t> adelante quiere </a:t>
            </a:r>
            <a:r>
              <a:rPr lang="en" sz="2000"/>
              <a:t>realizar algún</a:t>
            </a:r>
            <a:r>
              <a:rPr lang="en" sz="2000"/>
              <a:t> cambio.</a:t>
            </a:r>
            <a:endParaRPr sz="2000"/>
          </a:p>
        </p:txBody>
      </p:sp>
      <p:sp>
        <p:nvSpPr>
          <p:cNvPr id="251" name="Google Shape;251;p4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00" y="1451588"/>
            <a:ext cx="4931476" cy="27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1071913" y="350950"/>
            <a:ext cx="33012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Editar facultad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58" name="Google Shape;258;p42"/>
          <p:cNvSpPr txBox="1"/>
          <p:nvPr>
            <p:ph idx="2" type="body"/>
          </p:nvPr>
        </p:nvSpPr>
        <p:spPr>
          <a:xfrm>
            <a:off x="5455750" y="1411425"/>
            <a:ext cx="3355800" cy="27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El administrador </a:t>
            </a:r>
            <a:r>
              <a:rPr lang="en"/>
              <a:t>también</a:t>
            </a:r>
            <a:r>
              <a:rPr lang="en"/>
              <a:t> puede editar las facultades creadas por si </a:t>
            </a:r>
            <a:r>
              <a:rPr lang="en"/>
              <a:t>cometo</a:t>
            </a:r>
            <a:r>
              <a:rPr lang="en"/>
              <a:t> </a:t>
            </a:r>
            <a:r>
              <a:rPr lang="en"/>
              <a:t>algún</a:t>
            </a:r>
            <a:r>
              <a:rPr lang="en"/>
              <a:t> fallo a la hora de crearlas.</a:t>
            </a:r>
            <a:endParaRPr/>
          </a:p>
        </p:txBody>
      </p:sp>
      <p:sp>
        <p:nvSpPr>
          <p:cNvPr id="259" name="Google Shape;259;p4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75" y="1576713"/>
            <a:ext cx="4804750" cy="27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1067225" y="336025"/>
            <a:ext cx="3517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Vista de facultades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66" name="Google Shape;266;p4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43"/>
          <p:cNvSpPr txBox="1"/>
          <p:nvPr/>
        </p:nvSpPr>
        <p:spPr>
          <a:xfrm>
            <a:off x="5992000" y="183380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 este apartado el administrador puede revisar las facultades creadas.</a:t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50" y="1508225"/>
            <a:ext cx="5330400" cy="30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1074675" y="223625"/>
            <a:ext cx="40764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Crear pregunta</a:t>
            </a:r>
            <a:endParaRPr sz="2300"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5922650" y="1586275"/>
            <a:ext cx="3064800" cy="21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El administrador es el encargado de crear las preguntas para las pruebas de los estudiantes.</a:t>
            </a:r>
            <a:endParaRPr sz="2000"/>
          </a:p>
        </p:txBody>
      </p:sp>
      <p:sp>
        <p:nvSpPr>
          <p:cNvPr id="275" name="Google Shape;275;p4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75" y="1233200"/>
            <a:ext cx="5445824" cy="30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1071913" y="350950"/>
            <a:ext cx="33012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Borrar pregunta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82" name="Google Shape;282;p45"/>
          <p:cNvSpPr txBox="1"/>
          <p:nvPr>
            <p:ph idx="2" type="body"/>
          </p:nvPr>
        </p:nvSpPr>
        <p:spPr>
          <a:xfrm>
            <a:off x="5463225" y="1515800"/>
            <a:ext cx="33558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El administrador puede borrar las preguntas anteriormente creadas.</a:t>
            </a:r>
            <a:endParaRPr/>
          </a:p>
        </p:txBody>
      </p:sp>
      <p:sp>
        <p:nvSpPr>
          <p:cNvPr id="283" name="Google Shape;283;p4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5" y="1582875"/>
            <a:ext cx="4986000" cy="28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1067225" y="336025"/>
            <a:ext cx="3517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Detalles de pregunta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90" name="Google Shape;290;p4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6"/>
          <p:cNvSpPr txBox="1"/>
          <p:nvPr/>
        </p:nvSpPr>
        <p:spPr>
          <a:xfrm>
            <a:off x="5984550" y="1602725"/>
            <a:ext cx="3000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 este apartado el administrador puede observar cada una de las preguntas para revisar si quedaron bien creadas y por si quiere 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más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adelante hacer 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algún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cambio.</a:t>
            </a:r>
            <a:endParaRPr/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01" y="1403863"/>
            <a:ext cx="5407725" cy="30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1074675" y="223625"/>
            <a:ext cx="40764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Editar</a:t>
            </a:r>
            <a:r>
              <a:rPr lang="en" sz="2300"/>
              <a:t> pregunta</a:t>
            </a:r>
            <a:endParaRPr sz="2300"/>
          </a:p>
        </p:txBody>
      </p:sp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5855575" y="1519200"/>
            <a:ext cx="3064800" cy="21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El administrador puede </a:t>
            </a:r>
            <a:r>
              <a:rPr lang="en" sz="2000"/>
              <a:t>modificar</a:t>
            </a:r>
            <a:r>
              <a:rPr lang="en" sz="2000"/>
              <a:t> las preguntas por si hubo </a:t>
            </a:r>
            <a:r>
              <a:rPr lang="en" sz="2000"/>
              <a:t>algún</a:t>
            </a:r>
            <a:r>
              <a:rPr lang="en" sz="2000"/>
              <a:t> error a la hora de crearlas.</a:t>
            </a:r>
            <a:endParaRPr sz="2000"/>
          </a:p>
        </p:txBody>
      </p:sp>
      <p:sp>
        <p:nvSpPr>
          <p:cNvPr id="299" name="Google Shape;299;p4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75" y="1352450"/>
            <a:ext cx="5342250" cy="30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1130000" y="291244"/>
            <a:ext cx="75717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de </a:t>
            </a:r>
            <a:r>
              <a:rPr lang="en"/>
              <a:t>usuários</a:t>
            </a:r>
            <a:r>
              <a:rPr lang="en"/>
              <a:t> de aplicativo web para simulacros de </a:t>
            </a:r>
            <a:r>
              <a:rPr lang="en"/>
              <a:t>pruebas</a:t>
            </a:r>
            <a:r>
              <a:rPr lang="en"/>
              <a:t> saber pro</a:t>
            </a:r>
            <a:endParaRPr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56" name="Google Shape;156;p30"/>
          <p:cNvSpPr txBox="1"/>
          <p:nvPr/>
        </p:nvSpPr>
        <p:spPr>
          <a:xfrm>
            <a:off x="2827700" y="858475"/>
            <a:ext cx="37767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Miguel Angel Becerra Solano 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Jheison Alexander De la rosa Pineda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Michael Fernney Pérez Ochoa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 de software - Programación III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3625250" y="3717150"/>
            <a:ext cx="21816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Facultad de 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Ingenierías 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Ingeniería de sistemas 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Bucaramanga 2023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3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575" y="2715750"/>
            <a:ext cx="2586948" cy="10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1071913" y="350950"/>
            <a:ext cx="33012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Vista de preguntas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306" name="Google Shape;306;p48"/>
          <p:cNvSpPr txBox="1"/>
          <p:nvPr>
            <p:ph idx="2" type="body"/>
          </p:nvPr>
        </p:nvSpPr>
        <p:spPr>
          <a:xfrm>
            <a:off x="5739000" y="1389050"/>
            <a:ext cx="30198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 este apartado el administrador puede observar las preguntas agregadas.</a:t>
            </a:r>
            <a:endParaRPr/>
          </a:p>
        </p:txBody>
      </p:sp>
      <p:sp>
        <p:nvSpPr>
          <p:cNvPr id="307" name="Google Shape;307;p4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0650"/>
            <a:ext cx="5434200" cy="304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1067225" y="336025"/>
            <a:ext cx="3517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Crear usuario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314" name="Google Shape;314;p4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9"/>
          <p:cNvSpPr txBox="1"/>
          <p:nvPr/>
        </p:nvSpPr>
        <p:spPr>
          <a:xfrm>
            <a:off x="5984550" y="1602725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 administrador es el 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único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que tiene la 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opción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de crear usuarios nuevos independiente del rol que tengan.</a:t>
            </a:r>
            <a:endParaRPr/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0725"/>
            <a:ext cx="5237751" cy="29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1074675" y="223625"/>
            <a:ext cx="40764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Borrar usuario</a:t>
            </a:r>
            <a:endParaRPr sz="2300"/>
          </a:p>
        </p:txBody>
      </p:sp>
      <p:sp>
        <p:nvSpPr>
          <p:cNvPr id="322" name="Google Shape;322;p50"/>
          <p:cNvSpPr txBox="1"/>
          <p:nvPr>
            <p:ph idx="1" type="body"/>
          </p:nvPr>
        </p:nvSpPr>
        <p:spPr>
          <a:xfrm>
            <a:off x="5855575" y="1519200"/>
            <a:ext cx="3064800" cy="21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El administrador puede borrar los usuarios creados anteriormente por si ya no hacen parte de la universidad.</a:t>
            </a:r>
            <a:endParaRPr sz="2000"/>
          </a:p>
        </p:txBody>
      </p:sp>
      <p:sp>
        <p:nvSpPr>
          <p:cNvPr id="323" name="Google Shape;323;p5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04650"/>
            <a:ext cx="5271050" cy="29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type="title"/>
          </p:nvPr>
        </p:nvSpPr>
        <p:spPr>
          <a:xfrm>
            <a:off x="1071913" y="350950"/>
            <a:ext cx="33012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Detalles de usuario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330" name="Google Shape;330;p51"/>
          <p:cNvSpPr txBox="1"/>
          <p:nvPr>
            <p:ph idx="2" type="body"/>
          </p:nvPr>
        </p:nvSpPr>
        <p:spPr>
          <a:xfrm>
            <a:off x="5739000" y="1389050"/>
            <a:ext cx="3019800" cy="24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 este apartado el administrador puede observar los detalles de los  usuarios creados uno por uno.</a:t>
            </a:r>
            <a:endParaRPr/>
          </a:p>
        </p:txBody>
      </p:sp>
      <p:sp>
        <p:nvSpPr>
          <p:cNvPr id="331" name="Google Shape;331;p5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50" y="1471750"/>
            <a:ext cx="5289274" cy="29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1067225" y="336025"/>
            <a:ext cx="3517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Editar</a:t>
            </a:r>
            <a:r>
              <a:rPr lang="en" sz="2300"/>
              <a:t> usuario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338" name="Google Shape;338;p5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52"/>
          <p:cNvSpPr txBox="1"/>
          <p:nvPr/>
        </p:nvSpPr>
        <p:spPr>
          <a:xfrm>
            <a:off x="5671475" y="1751800"/>
            <a:ext cx="3199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 administrador puede modificar algunos de los datos de los usuarios por si quedaron mal ingresados.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000"/>
            <a:ext cx="5199825" cy="33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1074675" y="223625"/>
            <a:ext cx="40764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Vista de</a:t>
            </a:r>
            <a:r>
              <a:rPr lang="en" sz="2300"/>
              <a:t> usuario</a:t>
            </a:r>
            <a:endParaRPr sz="2300"/>
          </a:p>
        </p:txBody>
      </p:sp>
      <p:sp>
        <p:nvSpPr>
          <p:cNvPr id="346" name="Google Shape;346;p53"/>
          <p:cNvSpPr txBox="1"/>
          <p:nvPr>
            <p:ph idx="1" type="body"/>
          </p:nvPr>
        </p:nvSpPr>
        <p:spPr>
          <a:xfrm>
            <a:off x="5855575" y="1519200"/>
            <a:ext cx="3064800" cy="21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En este apartado el administrador puede observar los usuarios creados.</a:t>
            </a:r>
            <a:endParaRPr sz="2000"/>
          </a:p>
        </p:txBody>
      </p:sp>
      <p:sp>
        <p:nvSpPr>
          <p:cNvPr id="347" name="Google Shape;347;p5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00" y="1397200"/>
            <a:ext cx="4998675" cy="30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1071913" y="350950"/>
            <a:ext cx="33012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Estadisticas 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354" name="Google Shape;354;p54"/>
          <p:cNvSpPr txBox="1"/>
          <p:nvPr>
            <p:ph idx="2" type="body"/>
          </p:nvPr>
        </p:nvSpPr>
        <p:spPr>
          <a:xfrm>
            <a:off x="5753925" y="1261725"/>
            <a:ext cx="3019800" cy="29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 este apartado el administrador puede observar las </a:t>
            </a:r>
            <a:r>
              <a:rPr lang="en"/>
              <a:t>estadísticas</a:t>
            </a:r>
            <a:r>
              <a:rPr lang="en"/>
              <a:t> generales de los estudiantes que presentaron los simulacros.</a:t>
            </a:r>
            <a:endParaRPr/>
          </a:p>
        </p:txBody>
      </p:sp>
      <p:sp>
        <p:nvSpPr>
          <p:cNvPr id="355" name="Google Shape;355;p5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25" y="1457950"/>
            <a:ext cx="4552724" cy="25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5"/>
          <p:cNvPicPr preferRelativeResize="0"/>
          <p:nvPr/>
        </p:nvPicPr>
        <p:blipFill rotWithShape="1">
          <a:blip r:embed="rId3">
            <a:alphaModFix amt="14000"/>
          </a:blip>
          <a:srcRect b="0" l="0" r="0" t="0"/>
          <a:stretch/>
        </p:blipFill>
        <p:spPr>
          <a:xfrm>
            <a:off x="-23" y="0"/>
            <a:ext cx="91440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5"/>
          <p:cNvSpPr txBox="1"/>
          <p:nvPr>
            <p:ph idx="4294967295" type="subTitle"/>
          </p:nvPr>
        </p:nvSpPr>
        <p:spPr>
          <a:xfrm>
            <a:off x="342900" y="742925"/>
            <a:ext cx="6366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Modulo del estudiante</a:t>
            </a:r>
            <a:endParaRPr b="1" sz="3600"/>
          </a:p>
        </p:txBody>
      </p:sp>
      <p:sp>
        <p:nvSpPr>
          <p:cNvPr id="363" name="Google Shape;363;p55"/>
          <p:cNvSpPr txBox="1"/>
          <p:nvPr>
            <p:ph idx="4294967295" type="body"/>
          </p:nvPr>
        </p:nvSpPr>
        <p:spPr>
          <a:xfrm>
            <a:off x="253450" y="1964950"/>
            <a:ext cx="83862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El estudiante es el actor al cual va dirigido el desarrollo del programa, es el usuario principal el cual se beneficiara e interactuara con las opciones y herramientas del programa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>
            <p:ph type="ctrTitle"/>
          </p:nvPr>
        </p:nvSpPr>
        <p:spPr>
          <a:xfrm>
            <a:off x="1423800" y="320925"/>
            <a:ext cx="3481200" cy="7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Credenciales</a:t>
            </a:r>
            <a:endParaRPr/>
          </a:p>
        </p:txBody>
      </p:sp>
      <p:sp>
        <p:nvSpPr>
          <p:cNvPr id="370" name="Google Shape;370;p56"/>
          <p:cNvSpPr txBox="1"/>
          <p:nvPr>
            <p:ph idx="1" type="subTitle"/>
          </p:nvPr>
        </p:nvSpPr>
        <p:spPr>
          <a:xfrm>
            <a:off x="2275800" y="4530250"/>
            <a:ext cx="2629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Estudiante</a:t>
            </a:r>
            <a:endParaRPr/>
          </a:p>
        </p:txBody>
      </p:sp>
      <p:sp>
        <p:nvSpPr>
          <p:cNvPr id="371" name="Google Shape;371;p56"/>
          <p:cNvSpPr/>
          <p:nvPr/>
        </p:nvSpPr>
        <p:spPr>
          <a:xfrm>
            <a:off x="530175" y="369250"/>
            <a:ext cx="669971" cy="611054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56"/>
          <p:cNvSpPr txBox="1"/>
          <p:nvPr/>
        </p:nvSpPr>
        <p:spPr>
          <a:xfrm>
            <a:off x="6030600" y="1717800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 nuestro caso al ingresar, internamente el programa detecta que tipo de usuario es, por lo que ingresa al menú principal correspondiente del usuario en este caso estudiante.</a:t>
            </a:r>
            <a:endParaRPr sz="1300"/>
          </a:p>
        </p:txBody>
      </p:sp>
      <p:sp>
        <p:nvSpPr>
          <p:cNvPr id="374" name="Google Shape;374;p56"/>
          <p:cNvSpPr/>
          <p:nvPr/>
        </p:nvSpPr>
        <p:spPr>
          <a:xfrm>
            <a:off x="0" y="1465900"/>
            <a:ext cx="5754900" cy="2989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25" y="1578225"/>
            <a:ext cx="5333974" cy="27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3719775" y="3908200"/>
            <a:ext cx="18039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Funciones</a:t>
            </a:r>
            <a:endParaRPr/>
          </a:p>
        </p:txBody>
      </p:sp>
      <p:sp>
        <p:nvSpPr>
          <p:cNvPr id="381" name="Google Shape;381;p5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57"/>
          <p:cNvSpPr txBox="1"/>
          <p:nvPr/>
        </p:nvSpPr>
        <p:spPr>
          <a:xfrm>
            <a:off x="2385375" y="2445050"/>
            <a:ext cx="447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¿Qué puede hacer el estudiante?</a:t>
            </a:r>
            <a:endParaRPr b="1" sz="2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 rotWithShape="1">
          <a:blip r:embed="rId3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/>
          <p:nvPr/>
        </p:nvSpPr>
        <p:spPr>
          <a:xfrm>
            <a:off x="4002975" y="0"/>
            <a:ext cx="1140600" cy="19977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 amt="14000"/>
          </a:blip>
          <a:srcRect b="0" l="0" r="0" t="0"/>
          <a:stretch/>
        </p:blipFill>
        <p:spPr>
          <a:xfrm>
            <a:off x="-23" y="0"/>
            <a:ext cx="91440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idx="4294967295" type="subTitle"/>
          </p:nvPr>
        </p:nvSpPr>
        <p:spPr>
          <a:xfrm>
            <a:off x="342900" y="742925"/>
            <a:ext cx="6366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Modulo del administrador</a:t>
            </a:r>
            <a:endParaRPr b="1" sz="3600"/>
          </a:p>
        </p:txBody>
      </p:sp>
      <p:sp>
        <p:nvSpPr>
          <p:cNvPr id="166" name="Google Shape;166;p31"/>
          <p:cNvSpPr txBox="1"/>
          <p:nvPr>
            <p:ph idx="4294967295" type="body"/>
          </p:nvPr>
        </p:nvSpPr>
        <p:spPr>
          <a:xfrm>
            <a:off x="253450" y="1964950"/>
            <a:ext cx="83862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Los administradores son las personas  encargadas de realizar las funciones del aplicativo web y </a:t>
            </a:r>
            <a:r>
              <a:rPr lang="en"/>
              <a:t>también</a:t>
            </a:r>
            <a:r>
              <a:rPr lang="en"/>
              <a:t> se encargan de que funcionen correctamente, tienen el control de la </a:t>
            </a:r>
            <a:r>
              <a:rPr lang="en"/>
              <a:t>página</a:t>
            </a:r>
            <a:r>
              <a:rPr lang="en"/>
              <a:t> web por lo que se encargan de crear los usuarios, asignar los roles, pruebas y preguntas.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type="title"/>
          </p:nvPr>
        </p:nvSpPr>
        <p:spPr>
          <a:xfrm>
            <a:off x="1067225" y="336025"/>
            <a:ext cx="3517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Seleccionar prueba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390" name="Google Shape;390;p5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5671475" y="1751800"/>
            <a:ext cx="319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 estudiante puede seleccionar la prueba que quiera para empezar con el simulacro.</a:t>
            </a:r>
            <a:endParaRPr/>
          </a:p>
        </p:txBody>
      </p:sp>
      <p:pic>
        <p:nvPicPr>
          <p:cNvPr id="392" name="Google Shape;3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75" y="1379775"/>
            <a:ext cx="5043901" cy="28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9"/>
          <p:cNvSpPr txBox="1"/>
          <p:nvPr>
            <p:ph type="title"/>
          </p:nvPr>
        </p:nvSpPr>
        <p:spPr>
          <a:xfrm>
            <a:off x="1074675" y="223625"/>
            <a:ext cx="40764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Iniciar prueba</a:t>
            </a:r>
            <a:endParaRPr sz="2300"/>
          </a:p>
        </p:txBody>
      </p:sp>
      <p:sp>
        <p:nvSpPr>
          <p:cNvPr id="398" name="Google Shape;398;p59"/>
          <p:cNvSpPr txBox="1"/>
          <p:nvPr>
            <p:ph idx="1" type="body"/>
          </p:nvPr>
        </p:nvSpPr>
        <p:spPr>
          <a:xfrm>
            <a:off x="5855575" y="1519200"/>
            <a:ext cx="3064800" cy="21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En este apartado el estudiante </a:t>
            </a:r>
            <a:r>
              <a:rPr lang="en" sz="2000"/>
              <a:t>empezará</a:t>
            </a:r>
            <a:r>
              <a:rPr lang="en" sz="2000"/>
              <a:t> a realizar el desarrollo de la prueba.</a:t>
            </a:r>
            <a:endParaRPr sz="2000"/>
          </a:p>
        </p:txBody>
      </p:sp>
      <p:sp>
        <p:nvSpPr>
          <p:cNvPr id="399" name="Google Shape;399;p5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25" y="1115488"/>
            <a:ext cx="5172100" cy="29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type="title"/>
          </p:nvPr>
        </p:nvSpPr>
        <p:spPr>
          <a:xfrm>
            <a:off x="1071913" y="350950"/>
            <a:ext cx="33012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Continuar prueba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406" name="Google Shape;406;p60"/>
          <p:cNvSpPr txBox="1"/>
          <p:nvPr>
            <p:ph idx="2" type="body"/>
          </p:nvPr>
        </p:nvSpPr>
        <p:spPr>
          <a:xfrm>
            <a:off x="5753925" y="1261725"/>
            <a:ext cx="3019800" cy="29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Una vez finalizada una de  las pruebas el estudiante tiene la opción de continuar con la siguiente prueba o volver al menú de bienvenida</a:t>
            </a:r>
            <a:r>
              <a:rPr lang="en"/>
              <a:t>.</a:t>
            </a:r>
            <a:endParaRPr/>
          </a:p>
        </p:txBody>
      </p:sp>
      <p:sp>
        <p:nvSpPr>
          <p:cNvPr id="407" name="Google Shape;407;p6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00" y="1380625"/>
            <a:ext cx="5189658" cy="29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type="title"/>
          </p:nvPr>
        </p:nvSpPr>
        <p:spPr>
          <a:xfrm>
            <a:off x="1067225" y="336025"/>
            <a:ext cx="3517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Estadisticas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414" name="Google Shape;414;p6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61"/>
          <p:cNvSpPr txBox="1"/>
          <p:nvPr/>
        </p:nvSpPr>
        <p:spPr>
          <a:xfrm>
            <a:off x="5671475" y="1751800"/>
            <a:ext cx="319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 estudiante puede revisar sus 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estadísticas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personales de las pruebas que 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él realizó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</p:txBody>
      </p:sp>
      <p:pic>
        <p:nvPicPr>
          <p:cNvPr id="416" name="Google Shape;4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50" y="1372225"/>
            <a:ext cx="5239975" cy="29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2"/>
          <p:cNvPicPr preferRelativeResize="0"/>
          <p:nvPr/>
        </p:nvPicPr>
        <p:blipFill rotWithShape="1">
          <a:blip r:embed="rId3">
            <a:alphaModFix amt="14000"/>
          </a:blip>
          <a:srcRect b="0" l="0" r="0" t="0"/>
          <a:stretch/>
        </p:blipFill>
        <p:spPr>
          <a:xfrm>
            <a:off x="-23" y="0"/>
            <a:ext cx="91440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2"/>
          <p:cNvSpPr txBox="1"/>
          <p:nvPr>
            <p:ph idx="4294967295" type="subTitle"/>
          </p:nvPr>
        </p:nvSpPr>
        <p:spPr>
          <a:xfrm>
            <a:off x="342900" y="742925"/>
            <a:ext cx="6366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Modulo del auditor</a:t>
            </a:r>
            <a:endParaRPr b="1" sz="3600"/>
          </a:p>
        </p:txBody>
      </p:sp>
      <p:sp>
        <p:nvSpPr>
          <p:cNvPr id="423" name="Google Shape;423;p62"/>
          <p:cNvSpPr txBox="1"/>
          <p:nvPr>
            <p:ph idx="4294967295" type="body"/>
          </p:nvPr>
        </p:nvSpPr>
        <p:spPr>
          <a:xfrm>
            <a:off x="253450" y="1964950"/>
            <a:ext cx="83862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El auditor de Saber Pro  es un usuario que provee preguntas y analiza estadísticas de las pruebas de los estudiantes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4" name="Google Shape;424;p6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ctrTitle"/>
          </p:nvPr>
        </p:nvSpPr>
        <p:spPr>
          <a:xfrm>
            <a:off x="1423800" y="320925"/>
            <a:ext cx="3481200" cy="7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Credenciales</a:t>
            </a:r>
            <a:endParaRPr/>
          </a:p>
        </p:txBody>
      </p:sp>
      <p:sp>
        <p:nvSpPr>
          <p:cNvPr id="430" name="Google Shape;430;p63"/>
          <p:cNvSpPr txBox="1"/>
          <p:nvPr>
            <p:ph idx="1" type="subTitle"/>
          </p:nvPr>
        </p:nvSpPr>
        <p:spPr>
          <a:xfrm>
            <a:off x="2275800" y="4530250"/>
            <a:ext cx="2629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Auditro</a:t>
            </a:r>
            <a:endParaRPr/>
          </a:p>
        </p:txBody>
      </p:sp>
      <p:sp>
        <p:nvSpPr>
          <p:cNvPr id="431" name="Google Shape;431;p63"/>
          <p:cNvSpPr/>
          <p:nvPr/>
        </p:nvSpPr>
        <p:spPr>
          <a:xfrm>
            <a:off x="530175" y="369250"/>
            <a:ext cx="669971" cy="611054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63"/>
          <p:cNvSpPr txBox="1"/>
          <p:nvPr/>
        </p:nvSpPr>
        <p:spPr>
          <a:xfrm>
            <a:off x="6030600" y="1717800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 nuestro caso al ingresar, internamente el programa detecta que tipo de usuario es, por lo que ingresa al menú principal correspondiente del usuario en este caso auditor.</a:t>
            </a:r>
            <a:endParaRPr sz="1300"/>
          </a:p>
        </p:txBody>
      </p:sp>
      <p:sp>
        <p:nvSpPr>
          <p:cNvPr id="434" name="Google Shape;434;p63"/>
          <p:cNvSpPr/>
          <p:nvPr/>
        </p:nvSpPr>
        <p:spPr>
          <a:xfrm>
            <a:off x="0" y="1465900"/>
            <a:ext cx="5754900" cy="2989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75" y="1605100"/>
            <a:ext cx="5464900" cy="27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2698631" scaled="0"/>
        </a:gra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/>
          <p:nvPr>
            <p:ph idx="1" type="body"/>
          </p:nvPr>
        </p:nvSpPr>
        <p:spPr>
          <a:xfrm>
            <a:off x="3719775" y="3908200"/>
            <a:ext cx="18039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Funciones</a:t>
            </a:r>
            <a:endParaRPr/>
          </a:p>
        </p:txBody>
      </p:sp>
      <p:sp>
        <p:nvSpPr>
          <p:cNvPr id="441" name="Google Shape;441;p6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64"/>
          <p:cNvSpPr txBox="1"/>
          <p:nvPr/>
        </p:nvSpPr>
        <p:spPr>
          <a:xfrm>
            <a:off x="2385375" y="2445050"/>
            <a:ext cx="447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¿Qué puede hacer el auditor?</a:t>
            </a:r>
            <a:endParaRPr b="1" sz="2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3" name="Google Shape;443;p64"/>
          <p:cNvPicPr preferRelativeResize="0"/>
          <p:nvPr/>
        </p:nvPicPr>
        <p:blipFill rotWithShape="1">
          <a:blip r:embed="rId3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/>
          <p:nvPr>
            <p:ph type="title"/>
          </p:nvPr>
        </p:nvSpPr>
        <p:spPr>
          <a:xfrm>
            <a:off x="1074675" y="223625"/>
            <a:ext cx="40764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Estadisticas</a:t>
            </a:r>
            <a:endParaRPr sz="2300"/>
          </a:p>
        </p:txBody>
      </p:sp>
      <p:sp>
        <p:nvSpPr>
          <p:cNvPr id="449" name="Google Shape;449;p65"/>
          <p:cNvSpPr txBox="1"/>
          <p:nvPr>
            <p:ph idx="1" type="body"/>
          </p:nvPr>
        </p:nvSpPr>
        <p:spPr>
          <a:xfrm>
            <a:off x="5855575" y="1519200"/>
            <a:ext cx="3064800" cy="21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En este apartado el auditor puede revisar las </a:t>
            </a:r>
            <a:r>
              <a:rPr lang="en" sz="2000"/>
              <a:t>estadísticas</a:t>
            </a:r>
            <a:r>
              <a:rPr lang="en" sz="2000"/>
              <a:t> generales de los estudiantes para analizarlas.</a:t>
            </a:r>
            <a:endParaRPr sz="2000"/>
          </a:p>
        </p:txBody>
      </p:sp>
      <p:sp>
        <p:nvSpPr>
          <p:cNvPr id="450" name="Google Shape;450;p6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1" name="Google Shape;4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25" y="1098500"/>
            <a:ext cx="5232424" cy="29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66"/>
          <p:cNvGrpSpPr/>
          <p:nvPr/>
        </p:nvGrpSpPr>
        <p:grpSpPr>
          <a:xfrm>
            <a:off x="1095585" y="4557574"/>
            <a:ext cx="6952814" cy="392118"/>
            <a:chOff x="1535764" y="3213932"/>
            <a:chExt cx="6270575" cy="181175"/>
          </a:xfrm>
        </p:grpSpPr>
        <p:sp>
          <p:nvSpPr>
            <p:cNvPr id="457" name="Google Shape;457;p66"/>
            <p:cNvSpPr/>
            <p:nvPr/>
          </p:nvSpPr>
          <p:spPr>
            <a:xfrm>
              <a:off x="5603395" y="3213932"/>
              <a:ext cx="180627" cy="181175"/>
            </a:xfrm>
            <a:custGeom>
              <a:rect b="b" l="l" r="r" t="t"/>
              <a:pathLst>
                <a:path extrusionOk="0" h="5947" w="5929">
                  <a:moveTo>
                    <a:pt x="4679" y="0"/>
                  </a:moveTo>
                  <a:lnTo>
                    <a:pt x="4567" y="19"/>
                  </a:lnTo>
                  <a:lnTo>
                    <a:pt x="4474" y="37"/>
                  </a:lnTo>
                  <a:lnTo>
                    <a:pt x="4381" y="93"/>
                  </a:lnTo>
                  <a:lnTo>
                    <a:pt x="4288" y="168"/>
                  </a:lnTo>
                  <a:lnTo>
                    <a:pt x="3747" y="690"/>
                  </a:lnTo>
                  <a:lnTo>
                    <a:pt x="3729" y="746"/>
                  </a:lnTo>
                  <a:lnTo>
                    <a:pt x="3710" y="802"/>
                  </a:lnTo>
                  <a:lnTo>
                    <a:pt x="3729" y="857"/>
                  </a:lnTo>
                  <a:lnTo>
                    <a:pt x="3747" y="895"/>
                  </a:lnTo>
                  <a:lnTo>
                    <a:pt x="5033" y="2181"/>
                  </a:lnTo>
                  <a:lnTo>
                    <a:pt x="5089" y="2218"/>
                  </a:lnTo>
                  <a:lnTo>
                    <a:pt x="5182" y="2218"/>
                  </a:lnTo>
                  <a:lnTo>
                    <a:pt x="5238" y="2181"/>
                  </a:lnTo>
                  <a:lnTo>
                    <a:pt x="5779" y="1640"/>
                  </a:lnTo>
                  <a:lnTo>
                    <a:pt x="5835" y="1566"/>
                  </a:lnTo>
                  <a:lnTo>
                    <a:pt x="5891" y="1473"/>
                  </a:lnTo>
                  <a:lnTo>
                    <a:pt x="5928" y="1361"/>
                  </a:lnTo>
                  <a:lnTo>
                    <a:pt x="5928" y="1249"/>
                  </a:lnTo>
                  <a:lnTo>
                    <a:pt x="5928" y="1156"/>
                  </a:lnTo>
                  <a:lnTo>
                    <a:pt x="5891" y="1044"/>
                  </a:lnTo>
                  <a:lnTo>
                    <a:pt x="5835" y="951"/>
                  </a:lnTo>
                  <a:lnTo>
                    <a:pt x="5779" y="857"/>
                  </a:lnTo>
                  <a:lnTo>
                    <a:pt x="5071" y="168"/>
                  </a:lnTo>
                  <a:lnTo>
                    <a:pt x="4977" y="93"/>
                  </a:lnTo>
                  <a:lnTo>
                    <a:pt x="4884" y="37"/>
                  </a:lnTo>
                  <a:lnTo>
                    <a:pt x="4791" y="19"/>
                  </a:lnTo>
                  <a:lnTo>
                    <a:pt x="4679" y="0"/>
                  </a:lnTo>
                  <a:close/>
                  <a:moveTo>
                    <a:pt x="3393" y="1883"/>
                  </a:moveTo>
                  <a:lnTo>
                    <a:pt x="3449" y="1920"/>
                  </a:lnTo>
                  <a:lnTo>
                    <a:pt x="3486" y="1976"/>
                  </a:lnTo>
                  <a:lnTo>
                    <a:pt x="3505" y="2050"/>
                  </a:lnTo>
                  <a:lnTo>
                    <a:pt x="3486" y="2106"/>
                  </a:lnTo>
                  <a:lnTo>
                    <a:pt x="3449" y="2162"/>
                  </a:lnTo>
                  <a:lnTo>
                    <a:pt x="1660" y="3952"/>
                  </a:lnTo>
                  <a:lnTo>
                    <a:pt x="1604" y="3970"/>
                  </a:lnTo>
                  <a:lnTo>
                    <a:pt x="1548" y="3989"/>
                  </a:lnTo>
                  <a:lnTo>
                    <a:pt x="1492" y="3970"/>
                  </a:lnTo>
                  <a:lnTo>
                    <a:pt x="1436" y="3952"/>
                  </a:lnTo>
                  <a:lnTo>
                    <a:pt x="1399" y="3896"/>
                  </a:lnTo>
                  <a:lnTo>
                    <a:pt x="1380" y="3821"/>
                  </a:lnTo>
                  <a:lnTo>
                    <a:pt x="1399" y="3765"/>
                  </a:lnTo>
                  <a:lnTo>
                    <a:pt x="1436" y="3709"/>
                  </a:lnTo>
                  <a:lnTo>
                    <a:pt x="3225" y="1920"/>
                  </a:lnTo>
                  <a:lnTo>
                    <a:pt x="3281" y="1883"/>
                  </a:lnTo>
                  <a:close/>
                  <a:moveTo>
                    <a:pt x="1007" y="4362"/>
                  </a:moveTo>
                  <a:lnTo>
                    <a:pt x="1007" y="4921"/>
                  </a:lnTo>
                  <a:lnTo>
                    <a:pt x="1566" y="4921"/>
                  </a:lnTo>
                  <a:lnTo>
                    <a:pt x="1566" y="5331"/>
                  </a:lnTo>
                  <a:lnTo>
                    <a:pt x="821" y="5462"/>
                  </a:lnTo>
                  <a:lnTo>
                    <a:pt x="467" y="5107"/>
                  </a:lnTo>
                  <a:lnTo>
                    <a:pt x="597" y="4362"/>
                  </a:lnTo>
                  <a:close/>
                  <a:moveTo>
                    <a:pt x="3337" y="1118"/>
                  </a:moveTo>
                  <a:lnTo>
                    <a:pt x="3300" y="1156"/>
                  </a:lnTo>
                  <a:lnTo>
                    <a:pt x="243" y="4213"/>
                  </a:lnTo>
                  <a:lnTo>
                    <a:pt x="1" y="5611"/>
                  </a:lnTo>
                  <a:lnTo>
                    <a:pt x="1" y="5685"/>
                  </a:lnTo>
                  <a:lnTo>
                    <a:pt x="1" y="5741"/>
                  </a:lnTo>
                  <a:lnTo>
                    <a:pt x="38" y="5816"/>
                  </a:lnTo>
                  <a:lnTo>
                    <a:pt x="75" y="5853"/>
                  </a:lnTo>
                  <a:lnTo>
                    <a:pt x="131" y="5890"/>
                  </a:lnTo>
                  <a:lnTo>
                    <a:pt x="187" y="5928"/>
                  </a:lnTo>
                  <a:lnTo>
                    <a:pt x="243" y="5946"/>
                  </a:lnTo>
                  <a:lnTo>
                    <a:pt x="317" y="5928"/>
                  </a:lnTo>
                  <a:lnTo>
                    <a:pt x="1734" y="5685"/>
                  </a:lnTo>
                  <a:lnTo>
                    <a:pt x="4772" y="2647"/>
                  </a:lnTo>
                  <a:lnTo>
                    <a:pt x="4810" y="2591"/>
                  </a:lnTo>
                  <a:lnTo>
                    <a:pt x="4810" y="2535"/>
                  </a:lnTo>
                  <a:lnTo>
                    <a:pt x="4810" y="2498"/>
                  </a:lnTo>
                  <a:lnTo>
                    <a:pt x="4772" y="2442"/>
                  </a:lnTo>
                  <a:lnTo>
                    <a:pt x="3486" y="1156"/>
                  </a:lnTo>
                  <a:lnTo>
                    <a:pt x="3449" y="1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58" name="Google Shape;458;p66"/>
            <p:cNvSpPr/>
            <p:nvPr/>
          </p:nvSpPr>
          <p:spPr>
            <a:xfrm>
              <a:off x="3569730" y="3214222"/>
              <a:ext cx="203323" cy="180597"/>
            </a:xfrm>
            <a:custGeom>
              <a:rect b="b" l="l" r="r" t="t"/>
              <a:pathLst>
                <a:path extrusionOk="0" h="5928" w="6674">
                  <a:moveTo>
                    <a:pt x="2443" y="0"/>
                  </a:moveTo>
                  <a:lnTo>
                    <a:pt x="2275" y="37"/>
                  </a:lnTo>
                  <a:lnTo>
                    <a:pt x="2126" y="93"/>
                  </a:lnTo>
                  <a:lnTo>
                    <a:pt x="1995" y="187"/>
                  </a:lnTo>
                  <a:lnTo>
                    <a:pt x="1846" y="336"/>
                  </a:lnTo>
                  <a:lnTo>
                    <a:pt x="1753" y="503"/>
                  </a:lnTo>
                  <a:lnTo>
                    <a:pt x="1697" y="690"/>
                  </a:lnTo>
                  <a:lnTo>
                    <a:pt x="1660" y="876"/>
                  </a:lnTo>
                  <a:lnTo>
                    <a:pt x="1678" y="1063"/>
                  </a:lnTo>
                  <a:lnTo>
                    <a:pt x="1716" y="1249"/>
                  </a:lnTo>
                  <a:lnTo>
                    <a:pt x="1809" y="1417"/>
                  </a:lnTo>
                  <a:lnTo>
                    <a:pt x="1921" y="1566"/>
                  </a:lnTo>
                  <a:lnTo>
                    <a:pt x="3188" y="2889"/>
                  </a:lnTo>
                  <a:lnTo>
                    <a:pt x="3263" y="2945"/>
                  </a:lnTo>
                  <a:lnTo>
                    <a:pt x="3337" y="2964"/>
                  </a:lnTo>
                  <a:lnTo>
                    <a:pt x="3412" y="2945"/>
                  </a:lnTo>
                  <a:lnTo>
                    <a:pt x="3487" y="2889"/>
                  </a:lnTo>
                  <a:lnTo>
                    <a:pt x="4754" y="1566"/>
                  </a:lnTo>
                  <a:lnTo>
                    <a:pt x="4866" y="1417"/>
                  </a:lnTo>
                  <a:lnTo>
                    <a:pt x="4940" y="1249"/>
                  </a:lnTo>
                  <a:lnTo>
                    <a:pt x="4996" y="1063"/>
                  </a:lnTo>
                  <a:lnTo>
                    <a:pt x="5015" y="876"/>
                  </a:lnTo>
                  <a:lnTo>
                    <a:pt x="4978" y="690"/>
                  </a:lnTo>
                  <a:lnTo>
                    <a:pt x="4922" y="503"/>
                  </a:lnTo>
                  <a:lnTo>
                    <a:pt x="4810" y="336"/>
                  </a:lnTo>
                  <a:lnTo>
                    <a:pt x="4679" y="187"/>
                  </a:lnTo>
                  <a:lnTo>
                    <a:pt x="4549" y="93"/>
                  </a:lnTo>
                  <a:lnTo>
                    <a:pt x="4381" y="37"/>
                  </a:lnTo>
                  <a:lnTo>
                    <a:pt x="4232" y="0"/>
                  </a:lnTo>
                  <a:lnTo>
                    <a:pt x="4064" y="0"/>
                  </a:lnTo>
                  <a:lnTo>
                    <a:pt x="3897" y="19"/>
                  </a:lnTo>
                  <a:lnTo>
                    <a:pt x="3747" y="75"/>
                  </a:lnTo>
                  <a:lnTo>
                    <a:pt x="3598" y="168"/>
                  </a:lnTo>
                  <a:lnTo>
                    <a:pt x="3468" y="280"/>
                  </a:lnTo>
                  <a:lnTo>
                    <a:pt x="3337" y="429"/>
                  </a:lnTo>
                  <a:lnTo>
                    <a:pt x="3207" y="280"/>
                  </a:lnTo>
                  <a:lnTo>
                    <a:pt x="3076" y="168"/>
                  </a:lnTo>
                  <a:lnTo>
                    <a:pt x="2927" y="75"/>
                  </a:lnTo>
                  <a:lnTo>
                    <a:pt x="2778" y="19"/>
                  </a:lnTo>
                  <a:lnTo>
                    <a:pt x="2610" y="0"/>
                  </a:lnTo>
                  <a:close/>
                  <a:moveTo>
                    <a:pt x="2219" y="3691"/>
                  </a:moveTo>
                  <a:lnTo>
                    <a:pt x="1995" y="3728"/>
                  </a:lnTo>
                  <a:lnTo>
                    <a:pt x="1772" y="3784"/>
                  </a:lnTo>
                  <a:lnTo>
                    <a:pt x="1548" y="3877"/>
                  </a:lnTo>
                  <a:lnTo>
                    <a:pt x="1362" y="4008"/>
                  </a:lnTo>
                  <a:lnTo>
                    <a:pt x="821" y="4436"/>
                  </a:lnTo>
                  <a:lnTo>
                    <a:pt x="187" y="4436"/>
                  </a:lnTo>
                  <a:lnTo>
                    <a:pt x="113" y="4455"/>
                  </a:lnTo>
                  <a:lnTo>
                    <a:pt x="57" y="4492"/>
                  </a:lnTo>
                  <a:lnTo>
                    <a:pt x="1" y="4548"/>
                  </a:lnTo>
                  <a:lnTo>
                    <a:pt x="1" y="4623"/>
                  </a:lnTo>
                  <a:lnTo>
                    <a:pt x="1" y="5741"/>
                  </a:lnTo>
                  <a:lnTo>
                    <a:pt x="1" y="5816"/>
                  </a:lnTo>
                  <a:lnTo>
                    <a:pt x="57" y="5872"/>
                  </a:lnTo>
                  <a:lnTo>
                    <a:pt x="113" y="5909"/>
                  </a:lnTo>
                  <a:lnTo>
                    <a:pt x="187" y="5928"/>
                  </a:lnTo>
                  <a:lnTo>
                    <a:pt x="4325" y="5928"/>
                  </a:lnTo>
                  <a:lnTo>
                    <a:pt x="4437" y="5909"/>
                  </a:lnTo>
                  <a:lnTo>
                    <a:pt x="4568" y="5890"/>
                  </a:lnTo>
                  <a:lnTo>
                    <a:pt x="4679" y="5834"/>
                  </a:lnTo>
                  <a:lnTo>
                    <a:pt x="4791" y="5760"/>
                  </a:lnTo>
                  <a:lnTo>
                    <a:pt x="6543" y="4362"/>
                  </a:lnTo>
                  <a:lnTo>
                    <a:pt x="6599" y="4306"/>
                  </a:lnTo>
                  <a:lnTo>
                    <a:pt x="6637" y="4231"/>
                  </a:lnTo>
                  <a:lnTo>
                    <a:pt x="6674" y="4157"/>
                  </a:lnTo>
                  <a:lnTo>
                    <a:pt x="6674" y="4082"/>
                  </a:lnTo>
                  <a:lnTo>
                    <a:pt x="6674" y="4008"/>
                  </a:lnTo>
                  <a:lnTo>
                    <a:pt x="6655" y="3933"/>
                  </a:lnTo>
                  <a:lnTo>
                    <a:pt x="6618" y="3859"/>
                  </a:lnTo>
                  <a:lnTo>
                    <a:pt x="6543" y="3784"/>
                  </a:lnTo>
                  <a:lnTo>
                    <a:pt x="6506" y="3747"/>
                  </a:lnTo>
                  <a:lnTo>
                    <a:pt x="6432" y="3728"/>
                  </a:lnTo>
                  <a:lnTo>
                    <a:pt x="6376" y="3709"/>
                  </a:lnTo>
                  <a:lnTo>
                    <a:pt x="6301" y="3709"/>
                  </a:lnTo>
                  <a:lnTo>
                    <a:pt x="6171" y="3728"/>
                  </a:lnTo>
                  <a:lnTo>
                    <a:pt x="6115" y="3747"/>
                  </a:lnTo>
                  <a:lnTo>
                    <a:pt x="6059" y="3784"/>
                  </a:lnTo>
                  <a:lnTo>
                    <a:pt x="4978" y="4641"/>
                  </a:lnTo>
                  <a:lnTo>
                    <a:pt x="4885" y="4716"/>
                  </a:lnTo>
                  <a:lnTo>
                    <a:pt x="4773" y="4772"/>
                  </a:lnTo>
                  <a:lnTo>
                    <a:pt x="4642" y="4809"/>
                  </a:lnTo>
                  <a:lnTo>
                    <a:pt x="3095" y="4809"/>
                  </a:lnTo>
                  <a:lnTo>
                    <a:pt x="3039" y="4772"/>
                  </a:lnTo>
                  <a:lnTo>
                    <a:pt x="2983" y="4716"/>
                  </a:lnTo>
                  <a:lnTo>
                    <a:pt x="2965" y="4660"/>
                  </a:lnTo>
                  <a:lnTo>
                    <a:pt x="2965" y="4586"/>
                  </a:lnTo>
                  <a:lnTo>
                    <a:pt x="3002" y="4511"/>
                  </a:lnTo>
                  <a:lnTo>
                    <a:pt x="3076" y="4455"/>
                  </a:lnTo>
                  <a:lnTo>
                    <a:pt x="3151" y="4436"/>
                  </a:lnTo>
                  <a:lnTo>
                    <a:pt x="4120" y="4436"/>
                  </a:lnTo>
                  <a:lnTo>
                    <a:pt x="4195" y="4418"/>
                  </a:lnTo>
                  <a:lnTo>
                    <a:pt x="4307" y="4362"/>
                  </a:lnTo>
                  <a:lnTo>
                    <a:pt x="4363" y="4306"/>
                  </a:lnTo>
                  <a:lnTo>
                    <a:pt x="4400" y="4250"/>
                  </a:lnTo>
                  <a:lnTo>
                    <a:pt x="4419" y="4194"/>
                  </a:lnTo>
                  <a:lnTo>
                    <a:pt x="4437" y="4138"/>
                  </a:lnTo>
                  <a:lnTo>
                    <a:pt x="4456" y="4045"/>
                  </a:lnTo>
                  <a:lnTo>
                    <a:pt x="4437" y="3970"/>
                  </a:lnTo>
                  <a:lnTo>
                    <a:pt x="4400" y="3896"/>
                  </a:lnTo>
                  <a:lnTo>
                    <a:pt x="4363" y="3821"/>
                  </a:lnTo>
                  <a:lnTo>
                    <a:pt x="4307" y="3784"/>
                  </a:lnTo>
                  <a:lnTo>
                    <a:pt x="4232" y="3728"/>
                  </a:lnTo>
                  <a:lnTo>
                    <a:pt x="4158" y="3709"/>
                  </a:lnTo>
                  <a:lnTo>
                    <a:pt x="4083" y="3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59" name="Google Shape;459;p66"/>
            <p:cNvSpPr/>
            <p:nvPr/>
          </p:nvSpPr>
          <p:spPr>
            <a:xfrm>
              <a:off x="7625712" y="3213932"/>
              <a:ext cx="180627" cy="181175"/>
            </a:xfrm>
            <a:custGeom>
              <a:rect b="b" l="l" r="r" t="t"/>
              <a:pathLst>
                <a:path extrusionOk="0" h="5947" w="5929">
                  <a:moveTo>
                    <a:pt x="784" y="4940"/>
                  </a:moveTo>
                  <a:lnTo>
                    <a:pt x="839" y="4958"/>
                  </a:lnTo>
                  <a:lnTo>
                    <a:pt x="933" y="5014"/>
                  </a:lnTo>
                  <a:lnTo>
                    <a:pt x="989" y="5107"/>
                  </a:lnTo>
                  <a:lnTo>
                    <a:pt x="1007" y="5145"/>
                  </a:lnTo>
                  <a:lnTo>
                    <a:pt x="1007" y="5201"/>
                  </a:lnTo>
                  <a:lnTo>
                    <a:pt x="1007" y="5257"/>
                  </a:lnTo>
                  <a:lnTo>
                    <a:pt x="989" y="5313"/>
                  </a:lnTo>
                  <a:lnTo>
                    <a:pt x="933" y="5406"/>
                  </a:lnTo>
                  <a:lnTo>
                    <a:pt x="839" y="5462"/>
                  </a:lnTo>
                  <a:lnTo>
                    <a:pt x="784" y="5480"/>
                  </a:lnTo>
                  <a:lnTo>
                    <a:pt x="672" y="5480"/>
                  </a:lnTo>
                  <a:lnTo>
                    <a:pt x="634" y="5462"/>
                  </a:lnTo>
                  <a:lnTo>
                    <a:pt x="541" y="5406"/>
                  </a:lnTo>
                  <a:lnTo>
                    <a:pt x="485" y="5313"/>
                  </a:lnTo>
                  <a:lnTo>
                    <a:pt x="467" y="5257"/>
                  </a:lnTo>
                  <a:lnTo>
                    <a:pt x="448" y="5201"/>
                  </a:lnTo>
                  <a:lnTo>
                    <a:pt x="467" y="5145"/>
                  </a:lnTo>
                  <a:lnTo>
                    <a:pt x="485" y="5107"/>
                  </a:lnTo>
                  <a:lnTo>
                    <a:pt x="541" y="5014"/>
                  </a:lnTo>
                  <a:lnTo>
                    <a:pt x="634" y="4958"/>
                  </a:lnTo>
                  <a:lnTo>
                    <a:pt x="672" y="4940"/>
                  </a:lnTo>
                  <a:close/>
                  <a:moveTo>
                    <a:pt x="206" y="2610"/>
                  </a:moveTo>
                  <a:lnTo>
                    <a:pt x="168" y="2628"/>
                  </a:lnTo>
                  <a:lnTo>
                    <a:pt x="75" y="2684"/>
                  </a:lnTo>
                  <a:lnTo>
                    <a:pt x="19" y="2777"/>
                  </a:lnTo>
                  <a:lnTo>
                    <a:pt x="1" y="2833"/>
                  </a:lnTo>
                  <a:lnTo>
                    <a:pt x="1" y="2889"/>
                  </a:lnTo>
                  <a:lnTo>
                    <a:pt x="1" y="5667"/>
                  </a:lnTo>
                  <a:lnTo>
                    <a:pt x="1" y="5723"/>
                  </a:lnTo>
                  <a:lnTo>
                    <a:pt x="19" y="5779"/>
                  </a:lnTo>
                  <a:lnTo>
                    <a:pt x="75" y="5872"/>
                  </a:lnTo>
                  <a:lnTo>
                    <a:pt x="168" y="5928"/>
                  </a:lnTo>
                  <a:lnTo>
                    <a:pt x="206" y="5946"/>
                  </a:lnTo>
                  <a:lnTo>
                    <a:pt x="1250" y="5946"/>
                  </a:lnTo>
                  <a:lnTo>
                    <a:pt x="1305" y="5928"/>
                  </a:lnTo>
                  <a:lnTo>
                    <a:pt x="1399" y="5872"/>
                  </a:lnTo>
                  <a:lnTo>
                    <a:pt x="1455" y="5779"/>
                  </a:lnTo>
                  <a:lnTo>
                    <a:pt x="1473" y="5723"/>
                  </a:lnTo>
                  <a:lnTo>
                    <a:pt x="1473" y="5667"/>
                  </a:lnTo>
                  <a:lnTo>
                    <a:pt x="1473" y="2889"/>
                  </a:lnTo>
                  <a:lnTo>
                    <a:pt x="1473" y="2833"/>
                  </a:lnTo>
                  <a:lnTo>
                    <a:pt x="1455" y="2777"/>
                  </a:lnTo>
                  <a:lnTo>
                    <a:pt x="1399" y="2684"/>
                  </a:lnTo>
                  <a:lnTo>
                    <a:pt x="1305" y="2628"/>
                  </a:lnTo>
                  <a:lnTo>
                    <a:pt x="1250" y="2610"/>
                  </a:lnTo>
                  <a:close/>
                  <a:moveTo>
                    <a:pt x="3617" y="0"/>
                  </a:moveTo>
                  <a:lnTo>
                    <a:pt x="3524" y="19"/>
                  </a:lnTo>
                  <a:lnTo>
                    <a:pt x="3468" y="75"/>
                  </a:lnTo>
                  <a:lnTo>
                    <a:pt x="3393" y="168"/>
                  </a:lnTo>
                  <a:lnTo>
                    <a:pt x="3337" y="261"/>
                  </a:lnTo>
                  <a:lnTo>
                    <a:pt x="3263" y="485"/>
                  </a:lnTo>
                  <a:lnTo>
                    <a:pt x="3225" y="671"/>
                  </a:lnTo>
                  <a:lnTo>
                    <a:pt x="3169" y="858"/>
                  </a:lnTo>
                  <a:lnTo>
                    <a:pt x="3114" y="1044"/>
                  </a:lnTo>
                  <a:lnTo>
                    <a:pt x="3039" y="1212"/>
                  </a:lnTo>
                  <a:lnTo>
                    <a:pt x="2983" y="1286"/>
                  </a:lnTo>
                  <a:lnTo>
                    <a:pt x="2927" y="1361"/>
                  </a:lnTo>
                  <a:lnTo>
                    <a:pt x="2797" y="1510"/>
                  </a:lnTo>
                  <a:lnTo>
                    <a:pt x="2666" y="1659"/>
                  </a:lnTo>
                  <a:lnTo>
                    <a:pt x="2442" y="1995"/>
                  </a:lnTo>
                  <a:lnTo>
                    <a:pt x="2200" y="2330"/>
                  </a:lnTo>
                  <a:lnTo>
                    <a:pt x="2051" y="2498"/>
                  </a:lnTo>
                  <a:lnTo>
                    <a:pt x="1883" y="2666"/>
                  </a:lnTo>
                  <a:lnTo>
                    <a:pt x="1865" y="2722"/>
                  </a:lnTo>
                  <a:lnTo>
                    <a:pt x="1846" y="2777"/>
                  </a:lnTo>
                  <a:lnTo>
                    <a:pt x="1846" y="5257"/>
                  </a:lnTo>
                  <a:lnTo>
                    <a:pt x="1865" y="5313"/>
                  </a:lnTo>
                  <a:lnTo>
                    <a:pt x="1883" y="5350"/>
                  </a:lnTo>
                  <a:lnTo>
                    <a:pt x="1939" y="5387"/>
                  </a:lnTo>
                  <a:lnTo>
                    <a:pt x="1995" y="5387"/>
                  </a:lnTo>
                  <a:lnTo>
                    <a:pt x="2126" y="5406"/>
                  </a:lnTo>
                  <a:lnTo>
                    <a:pt x="2293" y="5462"/>
                  </a:lnTo>
                  <a:lnTo>
                    <a:pt x="2592" y="5573"/>
                  </a:lnTo>
                  <a:lnTo>
                    <a:pt x="2890" y="5704"/>
                  </a:lnTo>
                  <a:lnTo>
                    <a:pt x="3225" y="5816"/>
                  </a:lnTo>
                  <a:lnTo>
                    <a:pt x="3393" y="5872"/>
                  </a:lnTo>
                  <a:lnTo>
                    <a:pt x="3580" y="5909"/>
                  </a:lnTo>
                  <a:lnTo>
                    <a:pt x="3785" y="5946"/>
                  </a:lnTo>
                  <a:lnTo>
                    <a:pt x="4400" y="5946"/>
                  </a:lnTo>
                  <a:lnTo>
                    <a:pt x="4586" y="5928"/>
                  </a:lnTo>
                  <a:lnTo>
                    <a:pt x="4772" y="5909"/>
                  </a:lnTo>
                  <a:lnTo>
                    <a:pt x="4940" y="5853"/>
                  </a:lnTo>
                  <a:lnTo>
                    <a:pt x="5108" y="5797"/>
                  </a:lnTo>
                  <a:lnTo>
                    <a:pt x="5238" y="5723"/>
                  </a:lnTo>
                  <a:lnTo>
                    <a:pt x="5332" y="5611"/>
                  </a:lnTo>
                  <a:lnTo>
                    <a:pt x="5388" y="5499"/>
                  </a:lnTo>
                  <a:lnTo>
                    <a:pt x="5425" y="5368"/>
                  </a:lnTo>
                  <a:lnTo>
                    <a:pt x="5425" y="5238"/>
                  </a:lnTo>
                  <a:lnTo>
                    <a:pt x="5406" y="5089"/>
                  </a:lnTo>
                  <a:lnTo>
                    <a:pt x="5481" y="4996"/>
                  </a:lnTo>
                  <a:lnTo>
                    <a:pt x="5537" y="4902"/>
                  </a:lnTo>
                  <a:lnTo>
                    <a:pt x="5574" y="4809"/>
                  </a:lnTo>
                  <a:lnTo>
                    <a:pt x="5611" y="4697"/>
                  </a:lnTo>
                  <a:lnTo>
                    <a:pt x="5630" y="4567"/>
                  </a:lnTo>
                  <a:lnTo>
                    <a:pt x="5630" y="4455"/>
                  </a:lnTo>
                  <a:lnTo>
                    <a:pt x="5630" y="4325"/>
                  </a:lnTo>
                  <a:lnTo>
                    <a:pt x="5593" y="4213"/>
                  </a:lnTo>
                  <a:lnTo>
                    <a:pt x="5667" y="4101"/>
                  </a:lnTo>
                  <a:lnTo>
                    <a:pt x="5723" y="3989"/>
                  </a:lnTo>
                  <a:lnTo>
                    <a:pt x="5742" y="3877"/>
                  </a:lnTo>
                  <a:lnTo>
                    <a:pt x="5779" y="3747"/>
                  </a:lnTo>
                  <a:lnTo>
                    <a:pt x="5779" y="3635"/>
                  </a:lnTo>
                  <a:lnTo>
                    <a:pt x="5760" y="3523"/>
                  </a:lnTo>
                  <a:lnTo>
                    <a:pt x="5742" y="3393"/>
                  </a:lnTo>
                  <a:lnTo>
                    <a:pt x="5704" y="3299"/>
                  </a:lnTo>
                  <a:lnTo>
                    <a:pt x="5798" y="3169"/>
                  </a:lnTo>
                  <a:lnTo>
                    <a:pt x="5872" y="3038"/>
                  </a:lnTo>
                  <a:lnTo>
                    <a:pt x="5909" y="2889"/>
                  </a:lnTo>
                  <a:lnTo>
                    <a:pt x="5928" y="2722"/>
                  </a:lnTo>
                  <a:lnTo>
                    <a:pt x="5909" y="2591"/>
                  </a:lnTo>
                  <a:lnTo>
                    <a:pt x="5872" y="2461"/>
                  </a:lnTo>
                  <a:lnTo>
                    <a:pt x="5816" y="2349"/>
                  </a:lnTo>
                  <a:lnTo>
                    <a:pt x="5723" y="2256"/>
                  </a:lnTo>
                  <a:lnTo>
                    <a:pt x="5630" y="2162"/>
                  </a:lnTo>
                  <a:lnTo>
                    <a:pt x="5518" y="2106"/>
                  </a:lnTo>
                  <a:lnTo>
                    <a:pt x="5388" y="2069"/>
                  </a:lnTo>
                  <a:lnTo>
                    <a:pt x="5238" y="2051"/>
                  </a:lnTo>
                  <a:lnTo>
                    <a:pt x="4064" y="2051"/>
                  </a:lnTo>
                  <a:lnTo>
                    <a:pt x="4101" y="1920"/>
                  </a:lnTo>
                  <a:lnTo>
                    <a:pt x="4157" y="1808"/>
                  </a:lnTo>
                  <a:lnTo>
                    <a:pt x="4288" y="1566"/>
                  </a:lnTo>
                  <a:lnTo>
                    <a:pt x="4344" y="1435"/>
                  </a:lnTo>
                  <a:lnTo>
                    <a:pt x="4400" y="1286"/>
                  </a:lnTo>
                  <a:lnTo>
                    <a:pt x="4437" y="1119"/>
                  </a:lnTo>
                  <a:lnTo>
                    <a:pt x="4456" y="951"/>
                  </a:lnTo>
                  <a:lnTo>
                    <a:pt x="4437" y="802"/>
                  </a:lnTo>
                  <a:lnTo>
                    <a:pt x="4418" y="671"/>
                  </a:lnTo>
                  <a:lnTo>
                    <a:pt x="4400" y="541"/>
                  </a:lnTo>
                  <a:lnTo>
                    <a:pt x="4362" y="447"/>
                  </a:lnTo>
                  <a:lnTo>
                    <a:pt x="4306" y="354"/>
                  </a:lnTo>
                  <a:lnTo>
                    <a:pt x="4251" y="280"/>
                  </a:lnTo>
                  <a:lnTo>
                    <a:pt x="4195" y="205"/>
                  </a:lnTo>
                  <a:lnTo>
                    <a:pt x="4139" y="168"/>
                  </a:lnTo>
                  <a:lnTo>
                    <a:pt x="3990" y="75"/>
                  </a:lnTo>
                  <a:lnTo>
                    <a:pt x="3859" y="37"/>
                  </a:lnTo>
                  <a:lnTo>
                    <a:pt x="3729" y="19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60" name="Google Shape;460;p66"/>
            <p:cNvSpPr/>
            <p:nvPr/>
          </p:nvSpPr>
          <p:spPr>
            <a:xfrm>
              <a:off x="1535764" y="3214206"/>
              <a:ext cx="226629" cy="180627"/>
            </a:xfrm>
            <a:custGeom>
              <a:rect b="b" l="l" r="r" t="t"/>
              <a:pathLst>
                <a:path extrusionOk="0" h="5929" w="7439">
                  <a:moveTo>
                    <a:pt x="5947" y="728"/>
                  </a:moveTo>
                  <a:lnTo>
                    <a:pt x="5947" y="3710"/>
                  </a:lnTo>
                  <a:lnTo>
                    <a:pt x="1492" y="3710"/>
                  </a:lnTo>
                  <a:lnTo>
                    <a:pt x="1492" y="728"/>
                  </a:lnTo>
                  <a:close/>
                  <a:moveTo>
                    <a:pt x="1194" y="1"/>
                  </a:moveTo>
                  <a:lnTo>
                    <a:pt x="1101" y="38"/>
                  </a:lnTo>
                  <a:lnTo>
                    <a:pt x="989" y="94"/>
                  </a:lnTo>
                  <a:lnTo>
                    <a:pt x="914" y="150"/>
                  </a:lnTo>
                  <a:lnTo>
                    <a:pt x="840" y="243"/>
                  </a:lnTo>
                  <a:lnTo>
                    <a:pt x="802" y="336"/>
                  </a:lnTo>
                  <a:lnTo>
                    <a:pt x="765" y="430"/>
                  </a:lnTo>
                  <a:lnTo>
                    <a:pt x="746" y="542"/>
                  </a:lnTo>
                  <a:lnTo>
                    <a:pt x="746" y="4437"/>
                  </a:lnTo>
                  <a:lnTo>
                    <a:pt x="6693" y="4437"/>
                  </a:lnTo>
                  <a:lnTo>
                    <a:pt x="6693" y="542"/>
                  </a:lnTo>
                  <a:lnTo>
                    <a:pt x="6674" y="430"/>
                  </a:lnTo>
                  <a:lnTo>
                    <a:pt x="6655" y="336"/>
                  </a:lnTo>
                  <a:lnTo>
                    <a:pt x="6599" y="243"/>
                  </a:lnTo>
                  <a:lnTo>
                    <a:pt x="6525" y="150"/>
                  </a:lnTo>
                  <a:lnTo>
                    <a:pt x="6450" y="94"/>
                  </a:lnTo>
                  <a:lnTo>
                    <a:pt x="6357" y="38"/>
                  </a:lnTo>
                  <a:lnTo>
                    <a:pt x="6245" y="1"/>
                  </a:lnTo>
                  <a:close/>
                  <a:moveTo>
                    <a:pt x="187" y="4810"/>
                  </a:moveTo>
                  <a:lnTo>
                    <a:pt x="131" y="4829"/>
                  </a:lnTo>
                  <a:lnTo>
                    <a:pt x="57" y="4866"/>
                  </a:lnTo>
                  <a:lnTo>
                    <a:pt x="20" y="4941"/>
                  </a:lnTo>
                  <a:lnTo>
                    <a:pt x="1" y="4996"/>
                  </a:lnTo>
                  <a:lnTo>
                    <a:pt x="1" y="5183"/>
                  </a:lnTo>
                  <a:lnTo>
                    <a:pt x="20" y="5332"/>
                  </a:lnTo>
                  <a:lnTo>
                    <a:pt x="75" y="5481"/>
                  </a:lnTo>
                  <a:lnTo>
                    <a:pt x="131" y="5612"/>
                  </a:lnTo>
                  <a:lnTo>
                    <a:pt x="225" y="5705"/>
                  </a:lnTo>
                  <a:lnTo>
                    <a:pt x="336" y="5798"/>
                  </a:lnTo>
                  <a:lnTo>
                    <a:pt x="467" y="5873"/>
                  </a:lnTo>
                  <a:lnTo>
                    <a:pt x="597" y="5910"/>
                  </a:lnTo>
                  <a:lnTo>
                    <a:pt x="746" y="5928"/>
                  </a:lnTo>
                  <a:lnTo>
                    <a:pt x="6693" y="5928"/>
                  </a:lnTo>
                  <a:lnTo>
                    <a:pt x="6842" y="5910"/>
                  </a:lnTo>
                  <a:lnTo>
                    <a:pt x="6972" y="5873"/>
                  </a:lnTo>
                  <a:lnTo>
                    <a:pt x="7103" y="5798"/>
                  </a:lnTo>
                  <a:lnTo>
                    <a:pt x="7214" y="5705"/>
                  </a:lnTo>
                  <a:lnTo>
                    <a:pt x="7308" y="5612"/>
                  </a:lnTo>
                  <a:lnTo>
                    <a:pt x="7382" y="5481"/>
                  </a:lnTo>
                  <a:lnTo>
                    <a:pt x="7420" y="5332"/>
                  </a:lnTo>
                  <a:lnTo>
                    <a:pt x="7438" y="5183"/>
                  </a:lnTo>
                  <a:lnTo>
                    <a:pt x="7438" y="4996"/>
                  </a:lnTo>
                  <a:lnTo>
                    <a:pt x="7420" y="4941"/>
                  </a:lnTo>
                  <a:lnTo>
                    <a:pt x="7382" y="4866"/>
                  </a:lnTo>
                  <a:lnTo>
                    <a:pt x="7326" y="4829"/>
                  </a:lnTo>
                  <a:lnTo>
                    <a:pt x="7252" y="4810"/>
                  </a:lnTo>
                  <a:lnTo>
                    <a:pt x="4437" y="4810"/>
                  </a:lnTo>
                  <a:lnTo>
                    <a:pt x="4419" y="4903"/>
                  </a:lnTo>
                  <a:lnTo>
                    <a:pt x="4400" y="4978"/>
                  </a:lnTo>
                  <a:lnTo>
                    <a:pt x="4363" y="5034"/>
                  </a:lnTo>
                  <a:lnTo>
                    <a:pt x="4325" y="5090"/>
                  </a:lnTo>
                  <a:lnTo>
                    <a:pt x="4269" y="5127"/>
                  </a:lnTo>
                  <a:lnTo>
                    <a:pt x="4195" y="5164"/>
                  </a:lnTo>
                  <a:lnTo>
                    <a:pt x="4139" y="5183"/>
                  </a:lnTo>
                  <a:lnTo>
                    <a:pt x="3263" y="5183"/>
                  </a:lnTo>
                  <a:lnTo>
                    <a:pt x="3207" y="5146"/>
                  </a:lnTo>
                  <a:lnTo>
                    <a:pt x="3132" y="5108"/>
                  </a:lnTo>
                  <a:lnTo>
                    <a:pt x="3076" y="5071"/>
                  </a:lnTo>
                  <a:lnTo>
                    <a:pt x="3039" y="5015"/>
                  </a:lnTo>
                  <a:lnTo>
                    <a:pt x="3002" y="4941"/>
                  </a:lnTo>
                  <a:lnTo>
                    <a:pt x="2983" y="4885"/>
                  </a:lnTo>
                  <a:lnTo>
                    <a:pt x="2965" y="48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pic>
        <p:nvPicPr>
          <p:cNvPr id="461" name="Google Shape;46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900" y="1364575"/>
            <a:ext cx="4414176" cy="24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6"/>
          <p:cNvSpPr txBox="1"/>
          <p:nvPr/>
        </p:nvSpPr>
        <p:spPr>
          <a:xfrm>
            <a:off x="3168300" y="271475"/>
            <a:ext cx="280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Gracias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ctrTitle"/>
          </p:nvPr>
        </p:nvSpPr>
        <p:spPr>
          <a:xfrm>
            <a:off x="1423800" y="320925"/>
            <a:ext cx="3481200" cy="7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Credenciales</a:t>
            </a:r>
            <a:endParaRPr/>
          </a:p>
        </p:txBody>
      </p:sp>
      <p:sp>
        <p:nvSpPr>
          <p:cNvPr id="173" name="Google Shape;173;p32"/>
          <p:cNvSpPr txBox="1"/>
          <p:nvPr>
            <p:ph idx="1" type="subTitle"/>
          </p:nvPr>
        </p:nvSpPr>
        <p:spPr>
          <a:xfrm>
            <a:off x="2165075" y="4358625"/>
            <a:ext cx="2629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Administrador</a:t>
            </a:r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530175" y="369250"/>
            <a:ext cx="669971" cy="611054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32"/>
          <p:cNvSpPr txBox="1"/>
          <p:nvPr/>
        </p:nvSpPr>
        <p:spPr>
          <a:xfrm>
            <a:off x="6030600" y="1717800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 nuestro caso al ingresar, internamente el programa detecta que tipo de usuario es, por lo que </a:t>
            </a:r>
            <a:r>
              <a:rPr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ingresa</a:t>
            </a:r>
            <a:r>
              <a:rPr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al </a:t>
            </a:r>
            <a:r>
              <a:rPr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menú</a:t>
            </a:r>
            <a:r>
              <a:rPr lang="en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principal correspondiente del usuario en este caso administrador.</a:t>
            </a:r>
            <a:endParaRPr sz="1300"/>
          </a:p>
        </p:txBody>
      </p:sp>
      <p:sp>
        <p:nvSpPr>
          <p:cNvPr id="177" name="Google Shape;177;p32"/>
          <p:cNvSpPr/>
          <p:nvPr/>
        </p:nvSpPr>
        <p:spPr>
          <a:xfrm>
            <a:off x="0" y="1465900"/>
            <a:ext cx="6030600" cy="2815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850" y="1636175"/>
            <a:ext cx="2825974" cy="242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25" y="1636175"/>
            <a:ext cx="2975225" cy="24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719775" y="3908200"/>
            <a:ext cx="18039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Funciones</a:t>
            </a:r>
            <a:endParaRPr/>
          </a:p>
        </p:txBody>
      </p:sp>
      <p:sp>
        <p:nvSpPr>
          <p:cNvPr id="185" name="Google Shape;185;p3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2385375" y="2445050"/>
            <a:ext cx="447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¿</a:t>
            </a:r>
            <a:r>
              <a:rPr b="1" lang="en" sz="2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Qué</a:t>
            </a:r>
            <a:r>
              <a:rPr b="1" lang="en" sz="2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puede hacer el administrador?</a:t>
            </a:r>
            <a:endParaRPr b="1" sz="2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4002975" y="0"/>
            <a:ext cx="1140600" cy="19977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1067225" y="336025"/>
            <a:ext cx="2354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Crear carrera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34"/>
          <p:cNvSpPr txBox="1"/>
          <p:nvPr/>
        </p:nvSpPr>
        <p:spPr>
          <a:xfrm>
            <a:off x="6029275" y="161760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 administrador puede crear las carreras de las que la universidad 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disponga para asociarlas con los estudiantes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75" y="1483425"/>
            <a:ext cx="4864724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1074675" y="223625"/>
            <a:ext cx="25110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Borrar carrera</a:t>
            </a:r>
            <a:endParaRPr sz="2300"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5535050" y="1125600"/>
            <a:ext cx="3064800" cy="21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El administrador </a:t>
            </a:r>
            <a:r>
              <a:rPr lang="en" sz="2000"/>
              <a:t>también</a:t>
            </a:r>
            <a:r>
              <a:rPr lang="en" sz="2000"/>
              <a:t> puede borrar las carreras creadas</a:t>
            </a:r>
            <a:r>
              <a:rPr lang="en" sz="2000"/>
              <a:t>.</a:t>
            </a:r>
            <a:endParaRPr sz="2000"/>
          </a:p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1464300"/>
            <a:ext cx="4640649" cy="26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1071913" y="350950"/>
            <a:ext cx="3301200" cy="3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Detalles de carrera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10" name="Google Shape;210;p36"/>
          <p:cNvSpPr txBox="1"/>
          <p:nvPr>
            <p:ph idx="2" type="body"/>
          </p:nvPr>
        </p:nvSpPr>
        <p:spPr>
          <a:xfrm>
            <a:off x="5440842" y="1160400"/>
            <a:ext cx="3355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 los detalles el administrador puede revisar cada una de las carreras creadas por si quiere revisarlas para </a:t>
            </a:r>
            <a:r>
              <a:rPr lang="en"/>
              <a:t>después</a:t>
            </a:r>
            <a:r>
              <a:rPr lang="en"/>
              <a:t> hacer un cambio.</a:t>
            </a:r>
            <a:endParaRPr/>
          </a:p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00" y="1419550"/>
            <a:ext cx="5136043" cy="289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1067225" y="336025"/>
            <a:ext cx="2354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Editar</a:t>
            </a:r>
            <a:r>
              <a:rPr lang="en" sz="2300"/>
              <a:t> carrera</a:t>
            </a:r>
            <a:endParaRPr sz="23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7"/>
          <p:cNvSpPr txBox="1"/>
          <p:nvPr/>
        </p:nvSpPr>
        <p:spPr>
          <a:xfrm>
            <a:off x="6029275" y="178160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 administrador puede editar las carreras creadas por si 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tuvo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algún</a:t>
            </a: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fallo al digitarlas.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50" y="1359100"/>
            <a:ext cx="5026000" cy="28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ar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DDE1E9"/>
      </a:lt2>
      <a:accent1>
        <a:srgbClr val="AD249E"/>
      </a:accent1>
      <a:accent2>
        <a:srgbClr val="57029B"/>
      </a:accent2>
      <a:accent3>
        <a:srgbClr val="D3135E"/>
      </a:accent3>
      <a:accent4>
        <a:srgbClr val="0340A5"/>
      </a:accent4>
      <a:accent5>
        <a:srgbClr val="00CBD6"/>
      </a:accent5>
      <a:accent6>
        <a:srgbClr val="FF8A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